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12"/>
  </p:notesMasterIdLst>
  <p:sldIdLst>
    <p:sldId id="2095" r:id="rId2"/>
    <p:sldId id="2137" r:id="rId3"/>
    <p:sldId id="2138" r:id="rId4"/>
    <p:sldId id="2140" r:id="rId5"/>
    <p:sldId id="2139" r:id="rId6"/>
    <p:sldId id="2141" r:id="rId7"/>
    <p:sldId id="2143" r:id="rId8"/>
    <p:sldId id="2142" r:id="rId9"/>
    <p:sldId id="2144" r:id="rId10"/>
    <p:sldId id="2122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101"/>
    <a:srgbClr val="FF0000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5244" autoAdjust="0"/>
  </p:normalViewPr>
  <p:slideViewPr>
    <p:cSldViewPr>
      <p:cViewPr varScale="1">
        <p:scale>
          <a:sx n="109" d="100"/>
          <a:sy n="109" d="100"/>
        </p:scale>
        <p:origin x="11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BD4EA-83DC-4501-BD06-AD5E841DEED0}" type="doc">
      <dgm:prSet loTypeId="urn:microsoft.com/office/officeart/2005/8/layout/pyramid1" loCatId="pyramid" qsTypeId="urn:microsoft.com/office/officeart/2005/8/quickstyle/3d4" qsCatId="3D" csTypeId="urn:microsoft.com/office/officeart/2005/8/colors/accent1_2" csCatId="accent1" phldr="1"/>
      <dgm:spPr/>
    </dgm:pt>
    <dgm:pt modelId="{7D11A218-931B-4E99-83A0-E9BDFB5435FB}">
      <dgm:prSet phldrT="[文字]"/>
      <dgm:spPr/>
      <dgm:t>
        <a:bodyPr/>
        <a:lstStyle/>
        <a:p>
          <a:r>
            <a:rPr lang="en-US" altLang="zh-TW" dirty="0"/>
            <a:t>1</a:t>
          </a:r>
          <a:endParaRPr lang="zh-TW" altLang="en-US" dirty="0"/>
        </a:p>
      </dgm:t>
    </dgm:pt>
    <dgm:pt modelId="{B5CE71CD-EC98-49B7-822B-3F8008A0994B}" type="parTrans" cxnId="{A3FFA57A-49BB-476F-8053-CB7C839C3B68}">
      <dgm:prSet/>
      <dgm:spPr/>
      <dgm:t>
        <a:bodyPr/>
        <a:lstStyle/>
        <a:p>
          <a:endParaRPr lang="zh-TW" altLang="en-US"/>
        </a:p>
      </dgm:t>
    </dgm:pt>
    <dgm:pt modelId="{2340985A-8FE0-43AD-85DF-C3A8E60FC4C2}" type="sibTrans" cxnId="{A3FFA57A-49BB-476F-8053-CB7C839C3B68}">
      <dgm:prSet/>
      <dgm:spPr/>
      <dgm:t>
        <a:bodyPr/>
        <a:lstStyle/>
        <a:p>
          <a:endParaRPr lang="zh-TW" altLang="en-US"/>
        </a:p>
      </dgm:t>
    </dgm:pt>
    <dgm:pt modelId="{4513BD78-042B-426F-B725-3496857DDD44}">
      <dgm:prSet phldrT="[文字]"/>
      <dgm:spPr/>
      <dgm:t>
        <a:bodyPr/>
        <a:lstStyle/>
        <a:p>
          <a:r>
            <a:rPr lang="en-US" altLang="zh-TW" dirty="0"/>
            <a:t>29</a:t>
          </a:r>
          <a:endParaRPr lang="zh-TW" altLang="en-US" dirty="0"/>
        </a:p>
      </dgm:t>
    </dgm:pt>
    <dgm:pt modelId="{37EAC6E4-3504-49A6-892B-DA2B95347B85}" type="parTrans" cxnId="{BFB5BCD3-B21B-44AD-90FA-EB40882726B5}">
      <dgm:prSet/>
      <dgm:spPr/>
      <dgm:t>
        <a:bodyPr/>
        <a:lstStyle/>
        <a:p>
          <a:endParaRPr lang="zh-TW" altLang="en-US"/>
        </a:p>
      </dgm:t>
    </dgm:pt>
    <dgm:pt modelId="{C5BE02F3-1568-4B9F-ADE0-CC747FA273C3}" type="sibTrans" cxnId="{BFB5BCD3-B21B-44AD-90FA-EB40882726B5}">
      <dgm:prSet/>
      <dgm:spPr/>
      <dgm:t>
        <a:bodyPr/>
        <a:lstStyle/>
        <a:p>
          <a:endParaRPr lang="zh-TW" altLang="en-US"/>
        </a:p>
      </dgm:t>
    </dgm:pt>
    <dgm:pt modelId="{2DD401F3-C8DB-4FC5-A099-8E000A18B843}">
      <dgm:prSet phldrT="[文字]"/>
      <dgm:spPr/>
      <dgm:t>
        <a:bodyPr/>
        <a:lstStyle/>
        <a:p>
          <a:r>
            <a:rPr lang="en-US" altLang="zh-TW" dirty="0"/>
            <a:t>300</a:t>
          </a:r>
          <a:endParaRPr lang="zh-TW" altLang="en-US" dirty="0"/>
        </a:p>
      </dgm:t>
    </dgm:pt>
    <dgm:pt modelId="{A62867A5-9035-4100-A80E-9E5A1BBFD818}" type="parTrans" cxnId="{20448A26-9F27-4BC4-B7AC-303503CAEEF2}">
      <dgm:prSet/>
      <dgm:spPr/>
      <dgm:t>
        <a:bodyPr/>
        <a:lstStyle/>
        <a:p>
          <a:endParaRPr lang="zh-TW" altLang="en-US"/>
        </a:p>
      </dgm:t>
    </dgm:pt>
    <dgm:pt modelId="{7B76CE99-30B2-430B-AA4B-A5C897021133}" type="sibTrans" cxnId="{20448A26-9F27-4BC4-B7AC-303503CAEEF2}">
      <dgm:prSet/>
      <dgm:spPr/>
      <dgm:t>
        <a:bodyPr/>
        <a:lstStyle/>
        <a:p>
          <a:endParaRPr lang="zh-TW" altLang="en-US"/>
        </a:p>
      </dgm:t>
    </dgm:pt>
    <dgm:pt modelId="{B6B2FBC3-7FC4-4CAF-96E8-40258C811AA6}" type="pres">
      <dgm:prSet presAssocID="{02EBD4EA-83DC-4501-BD06-AD5E841DEED0}" presName="Name0" presStyleCnt="0">
        <dgm:presLayoutVars>
          <dgm:dir/>
          <dgm:animLvl val="lvl"/>
          <dgm:resizeHandles val="exact"/>
        </dgm:presLayoutVars>
      </dgm:prSet>
      <dgm:spPr/>
    </dgm:pt>
    <dgm:pt modelId="{77938D81-3C2D-4C39-8A35-7DA84627DAD8}" type="pres">
      <dgm:prSet presAssocID="{7D11A218-931B-4E99-83A0-E9BDFB5435FB}" presName="Name8" presStyleCnt="0"/>
      <dgm:spPr/>
    </dgm:pt>
    <dgm:pt modelId="{3E4467D7-511B-4492-84C6-62B518C2786A}" type="pres">
      <dgm:prSet presAssocID="{7D11A218-931B-4E99-83A0-E9BDFB5435FB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765326-86C8-4548-8746-EFC5D095A516}" type="pres">
      <dgm:prSet presAssocID="{7D11A218-931B-4E99-83A0-E9BDFB5435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F50D7F-9C15-4FEF-9A69-18151F23EDCB}" type="pres">
      <dgm:prSet presAssocID="{4513BD78-042B-426F-B725-3496857DDD44}" presName="Name8" presStyleCnt="0"/>
      <dgm:spPr/>
    </dgm:pt>
    <dgm:pt modelId="{BDE4E27E-5559-478A-9DDA-F9B21CDE716C}" type="pres">
      <dgm:prSet presAssocID="{4513BD78-042B-426F-B725-3496857DDD4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63B380-C817-44B5-B1A4-0252B7366DE3}" type="pres">
      <dgm:prSet presAssocID="{4513BD78-042B-426F-B725-3496857DDD4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D0FA2C-853B-4583-9EA6-BFAA4B161D12}" type="pres">
      <dgm:prSet presAssocID="{2DD401F3-C8DB-4FC5-A099-8E000A18B843}" presName="Name8" presStyleCnt="0"/>
      <dgm:spPr/>
    </dgm:pt>
    <dgm:pt modelId="{C8B58E72-EB6C-4506-8AAD-77668C3B0E9F}" type="pres">
      <dgm:prSet presAssocID="{2DD401F3-C8DB-4FC5-A099-8E000A18B84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08FCB9-D1BC-4FCC-8DEF-BB9F90276C95}" type="pres">
      <dgm:prSet presAssocID="{2DD401F3-C8DB-4FC5-A099-8E000A18B84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72896BC-83C0-4D18-9583-BAD87B49F04F}" type="presOf" srcId="{4513BD78-042B-426F-B725-3496857DDD44}" destId="{BDE4E27E-5559-478A-9DDA-F9B21CDE716C}" srcOrd="0" destOrd="0" presId="urn:microsoft.com/office/officeart/2005/8/layout/pyramid1"/>
    <dgm:cxn modelId="{7DDBD6AD-D390-421C-B7D3-212BE163EFC6}" type="presOf" srcId="{2DD401F3-C8DB-4FC5-A099-8E000A18B843}" destId="{DA08FCB9-D1BC-4FCC-8DEF-BB9F90276C95}" srcOrd="1" destOrd="0" presId="urn:microsoft.com/office/officeart/2005/8/layout/pyramid1"/>
    <dgm:cxn modelId="{B66BD32F-B4D6-45CE-9656-7CDCAD3F075F}" type="presOf" srcId="{7D11A218-931B-4E99-83A0-E9BDFB5435FB}" destId="{3E4467D7-511B-4492-84C6-62B518C2786A}" srcOrd="0" destOrd="0" presId="urn:microsoft.com/office/officeart/2005/8/layout/pyramid1"/>
    <dgm:cxn modelId="{FA300EDC-6FE2-4AEC-A354-46922AF66DAC}" type="presOf" srcId="{4513BD78-042B-426F-B725-3496857DDD44}" destId="{9463B380-C817-44B5-B1A4-0252B7366DE3}" srcOrd="1" destOrd="0" presId="urn:microsoft.com/office/officeart/2005/8/layout/pyramid1"/>
    <dgm:cxn modelId="{BFB5BCD3-B21B-44AD-90FA-EB40882726B5}" srcId="{02EBD4EA-83DC-4501-BD06-AD5E841DEED0}" destId="{4513BD78-042B-426F-B725-3496857DDD44}" srcOrd="1" destOrd="0" parTransId="{37EAC6E4-3504-49A6-892B-DA2B95347B85}" sibTransId="{C5BE02F3-1568-4B9F-ADE0-CC747FA273C3}"/>
    <dgm:cxn modelId="{A7F0D32D-A515-4D4D-8C5B-255C873898F2}" type="presOf" srcId="{2DD401F3-C8DB-4FC5-A099-8E000A18B843}" destId="{C8B58E72-EB6C-4506-8AAD-77668C3B0E9F}" srcOrd="0" destOrd="0" presId="urn:microsoft.com/office/officeart/2005/8/layout/pyramid1"/>
    <dgm:cxn modelId="{A3FFA57A-49BB-476F-8053-CB7C839C3B68}" srcId="{02EBD4EA-83DC-4501-BD06-AD5E841DEED0}" destId="{7D11A218-931B-4E99-83A0-E9BDFB5435FB}" srcOrd="0" destOrd="0" parTransId="{B5CE71CD-EC98-49B7-822B-3F8008A0994B}" sibTransId="{2340985A-8FE0-43AD-85DF-C3A8E60FC4C2}"/>
    <dgm:cxn modelId="{20448A26-9F27-4BC4-B7AC-303503CAEEF2}" srcId="{02EBD4EA-83DC-4501-BD06-AD5E841DEED0}" destId="{2DD401F3-C8DB-4FC5-A099-8E000A18B843}" srcOrd="2" destOrd="0" parTransId="{A62867A5-9035-4100-A80E-9E5A1BBFD818}" sibTransId="{7B76CE99-30B2-430B-AA4B-A5C897021133}"/>
    <dgm:cxn modelId="{DFA3667E-77F5-44BA-86AB-13BFE7DF6635}" type="presOf" srcId="{02EBD4EA-83DC-4501-BD06-AD5E841DEED0}" destId="{B6B2FBC3-7FC4-4CAF-96E8-40258C811AA6}" srcOrd="0" destOrd="0" presId="urn:microsoft.com/office/officeart/2005/8/layout/pyramid1"/>
    <dgm:cxn modelId="{31910219-D2C9-4A91-8CEA-B076CF77953B}" type="presOf" srcId="{7D11A218-931B-4E99-83A0-E9BDFB5435FB}" destId="{55765326-86C8-4548-8746-EFC5D095A516}" srcOrd="1" destOrd="0" presId="urn:microsoft.com/office/officeart/2005/8/layout/pyramid1"/>
    <dgm:cxn modelId="{E5A3EBA6-6507-4908-AE09-3E297832FE14}" type="presParOf" srcId="{B6B2FBC3-7FC4-4CAF-96E8-40258C811AA6}" destId="{77938D81-3C2D-4C39-8A35-7DA84627DAD8}" srcOrd="0" destOrd="0" presId="urn:microsoft.com/office/officeart/2005/8/layout/pyramid1"/>
    <dgm:cxn modelId="{B3B50F8F-6BB1-4C99-A4D0-5773EBF94803}" type="presParOf" srcId="{77938D81-3C2D-4C39-8A35-7DA84627DAD8}" destId="{3E4467D7-511B-4492-84C6-62B518C2786A}" srcOrd="0" destOrd="0" presId="urn:microsoft.com/office/officeart/2005/8/layout/pyramid1"/>
    <dgm:cxn modelId="{0ABFE70D-8781-4CD6-BDEE-762FA492D24F}" type="presParOf" srcId="{77938D81-3C2D-4C39-8A35-7DA84627DAD8}" destId="{55765326-86C8-4548-8746-EFC5D095A516}" srcOrd="1" destOrd="0" presId="urn:microsoft.com/office/officeart/2005/8/layout/pyramid1"/>
    <dgm:cxn modelId="{0D975A4A-013E-41D5-AA0F-FA46D6356FCC}" type="presParOf" srcId="{B6B2FBC3-7FC4-4CAF-96E8-40258C811AA6}" destId="{1AF50D7F-9C15-4FEF-9A69-18151F23EDCB}" srcOrd="1" destOrd="0" presId="urn:microsoft.com/office/officeart/2005/8/layout/pyramid1"/>
    <dgm:cxn modelId="{F5176B7F-A77F-4AF6-8488-183CB93DDEF5}" type="presParOf" srcId="{1AF50D7F-9C15-4FEF-9A69-18151F23EDCB}" destId="{BDE4E27E-5559-478A-9DDA-F9B21CDE716C}" srcOrd="0" destOrd="0" presId="urn:microsoft.com/office/officeart/2005/8/layout/pyramid1"/>
    <dgm:cxn modelId="{02B16626-A14A-47A6-9877-F53E287DF665}" type="presParOf" srcId="{1AF50D7F-9C15-4FEF-9A69-18151F23EDCB}" destId="{9463B380-C817-44B5-B1A4-0252B7366DE3}" srcOrd="1" destOrd="0" presId="urn:microsoft.com/office/officeart/2005/8/layout/pyramid1"/>
    <dgm:cxn modelId="{BC4C666A-543C-4876-8FB8-EEB96A59626F}" type="presParOf" srcId="{B6B2FBC3-7FC4-4CAF-96E8-40258C811AA6}" destId="{D8D0FA2C-853B-4583-9EA6-BFAA4B161D12}" srcOrd="2" destOrd="0" presId="urn:microsoft.com/office/officeart/2005/8/layout/pyramid1"/>
    <dgm:cxn modelId="{35D3038C-F722-4256-8E45-D9420962B221}" type="presParOf" srcId="{D8D0FA2C-853B-4583-9EA6-BFAA4B161D12}" destId="{C8B58E72-EB6C-4506-8AAD-77668C3B0E9F}" srcOrd="0" destOrd="0" presId="urn:microsoft.com/office/officeart/2005/8/layout/pyramid1"/>
    <dgm:cxn modelId="{577B53F2-35A3-4C10-BC6C-2B9D7902C7BE}" type="presParOf" srcId="{D8D0FA2C-853B-4583-9EA6-BFAA4B161D12}" destId="{DA08FCB9-D1BC-4FCC-8DEF-BB9F90276C9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467D7-511B-4492-84C6-62B518C2786A}">
      <dsp:nvSpPr>
        <dsp:cNvPr id="0" name=""/>
        <dsp:cNvSpPr/>
      </dsp:nvSpPr>
      <dsp:spPr>
        <a:xfrm>
          <a:off x="2568285" y="0"/>
          <a:ext cx="2568285" cy="1819539"/>
        </a:xfrm>
        <a:prstGeom prst="trapezoid">
          <a:avLst>
            <a:gd name="adj" fmla="val 70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/>
            <a:t>1</a:t>
          </a:r>
          <a:endParaRPr lang="zh-TW" altLang="en-US" sz="6500" kern="1200" dirty="0"/>
        </a:p>
      </dsp:txBody>
      <dsp:txXfrm>
        <a:off x="2568285" y="0"/>
        <a:ext cx="2568285" cy="1819539"/>
      </dsp:txXfrm>
    </dsp:sp>
    <dsp:sp modelId="{BDE4E27E-5559-478A-9DDA-F9B21CDE716C}">
      <dsp:nvSpPr>
        <dsp:cNvPr id="0" name=""/>
        <dsp:cNvSpPr/>
      </dsp:nvSpPr>
      <dsp:spPr>
        <a:xfrm>
          <a:off x="1284142" y="1819539"/>
          <a:ext cx="5136570" cy="1819539"/>
        </a:xfrm>
        <a:prstGeom prst="trapezoid">
          <a:avLst>
            <a:gd name="adj" fmla="val 70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/>
            <a:t>29</a:t>
          </a:r>
          <a:endParaRPr lang="zh-TW" altLang="en-US" sz="6500" kern="1200" dirty="0"/>
        </a:p>
      </dsp:txBody>
      <dsp:txXfrm>
        <a:off x="2183042" y="1819539"/>
        <a:ext cx="3338770" cy="1819539"/>
      </dsp:txXfrm>
    </dsp:sp>
    <dsp:sp modelId="{C8B58E72-EB6C-4506-8AAD-77668C3B0E9F}">
      <dsp:nvSpPr>
        <dsp:cNvPr id="0" name=""/>
        <dsp:cNvSpPr/>
      </dsp:nvSpPr>
      <dsp:spPr>
        <a:xfrm>
          <a:off x="0" y="3639078"/>
          <a:ext cx="7704856" cy="1819539"/>
        </a:xfrm>
        <a:prstGeom prst="trapezoid">
          <a:avLst>
            <a:gd name="adj" fmla="val 705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/>
            <a:t>300</a:t>
          </a:r>
          <a:endParaRPr lang="zh-TW" altLang="en-US" sz="6500" kern="1200" dirty="0"/>
        </a:p>
      </dsp:txBody>
      <dsp:txXfrm>
        <a:off x="1348349" y="3639078"/>
        <a:ext cx="5008156" cy="1819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7A907-7DA6-4653-AF98-7A3E10F669B5}" type="datetimeFigureOut">
              <a:rPr lang="zh-TW" altLang="en-US" smtClean="0"/>
              <a:pPr/>
              <a:t>2021/4/22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9BED-2624-41C6-96EF-A69DD3FC04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529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84079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2731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14928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0701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6685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249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3257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13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814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1646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6983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340F7-57A2-4390-B073-9A329E827307}" type="datetimeFigureOut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2021/4/22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AA8C9-93D2-4E46-B4AB-D9549657CB97}" type="slidenum">
              <a:rPr lang="zh-TW" altLang="en-US" smtClean="0">
                <a:solidFill>
                  <a:srgbClr val="2F2F2F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zh-TW" altLang="en-US">
              <a:solidFill>
                <a:srgbClr val="2F2F2F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0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5C01D58-7359-4F90-BAB3-334F4CBF4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  <a14:imgEffect>
                      <a14:colorTemperature colorTemp="47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61232" cy="6855698"/>
          </a:xfr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8CBD65BE-1773-4848-A79D-4598CC6148D0}"/>
              </a:ext>
            </a:extLst>
          </p:cNvPr>
          <p:cNvSpPr txBox="1"/>
          <p:nvPr/>
        </p:nvSpPr>
        <p:spPr>
          <a:xfrm>
            <a:off x="251520" y="5874057"/>
            <a:ext cx="9073008" cy="1015663"/>
          </a:xfrm>
          <a:prstGeom prst="rect">
            <a:avLst/>
          </a:prstGeom>
          <a:solidFill>
            <a:schemeClr val="bg1">
              <a:lumMod val="65000"/>
              <a:alpha val="51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bg2">
                    <a:lumMod val="10000"/>
                  </a:schemeClr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校園火災風險管理</a:t>
            </a:r>
            <a:r>
              <a:rPr lang="en-US" altLang="zh-TW" sz="3200" dirty="0">
                <a:solidFill>
                  <a:schemeClr val="bg2">
                    <a:lumMod val="10000"/>
                  </a:schemeClr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-</a:t>
            </a:r>
            <a:r>
              <a:rPr lang="zh-TW" altLang="en-US" sz="6000" dirty="0">
                <a:solidFill>
                  <a:schemeClr val="bg2">
                    <a:lumMod val="10000"/>
                  </a:schemeClr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以廚房為例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319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1B4F45-E2B9-47B9-B1C2-115DECF2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3FC14DC-1195-497B-B71D-408355C21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7123" y="0"/>
            <a:ext cx="10238246" cy="6858000"/>
          </a:xfr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3ECF8F8C-E06C-4452-B949-292749ED935B}"/>
              </a:ext>
            </a:extLst>
          </p:cNvPr>
          <p:cNvSpPr txBox="1"/>
          <p:nvPr/>
        </p:nvSpPr>
        <p:spPr>
          <a:xfrm>
            <a:off x="1835696" y="8738"/>
            <a:ext cx="59046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防災教育</a:t>
            </a:r>
            <a:r>
              <a:rPr lang="zh-TW" altLang="en-US" sz="8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甚麼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FCF086D-BC25-476D-B000-ACE83A446143}"/>
              </a:ext>
            </a:extLst>
          </p:cNvPr>
          <p:cNvSpPr txBox="1"/>
          <p:nvPr/>
        </p:nvSpPr>
        <p:spPr>
          <a:xfrm>
            <a:off x="899592" y="2326957"/>
            <a:ext cx="758663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感動</a:t>
            </a:r>
            <a: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行動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B736051-8DB8-47C9-AF02-1F70B1D4C728}"/>
              </a:ext>
            </a:extLst>
          </p:cNvPr>
          <p:cNvSpPr/>
          <p:nvPr/>
        </p:nvSpPr>
        <p:spPr>
          <a:xfrm>
            <a:off x="161764" y="2132856"/>
            <a:ext cx="8874732" cy="1711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09079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C04EA5-6F4D-4D1D-B65D-1F8C189C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海因里希法則</a:t>
            </a:r>
            <a:r>
              <a:rPr lang="en-US" altLang="zh-TW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(Hayne's Law)</a:t>
            </a:r>
            <a:endParaRPr lang="zh-TW" altLang="en-US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C5EEDB01-CA1E-43D0-B39F-855F7F02AD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480047"/>
              </p:ext>
            </p:extLst>
          </p:nvPr>
        </p:nvGraphicFramePr>
        <p:xfrm>
          <a:off x="719572" y="1331640"/>
          <a:ext cx="7704856" cy="5458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6843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5637D0-BCC1-455F-B56A-BE78F03B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問題，風險，危害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E03CA0-AEAD-4DD2-A81F-671FA8A47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700808"/>
            <a:ext cx="1738536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8BF69CD3-2326-4BE0-B4DE-BEFFD8CB0A64}"/>
              </a:ext>
            </a:extLst>
          </p:cNvPr>
          <p:cNvSpPr txBox="1">
            <a:spLocks/>
          </p:cNvSpPr>
          <p:nvPr/>
        </p:nvSpPr>
        <p:spPr>
          <a:xfrm>
            <a:off x="755576" y="3284984"/>
            <a:ext cx="1738536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風險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FAA3026A-B427-4B33-8F34-93897751B4EF}"/>
              </a:ext>
            </a:extLst>
          </p:cNvPr>
          <p:cNvSpPr txBox="1">
            <a:spLocks/>
          </p:cNvSpPr>
          <p:nvPr/>
        </p:nvSpPr>
        <p:spPr>
          <a:xfrm>
            <a:off x="755576" y="4869160"/>
            <a:ext cx="1738536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危害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E3AF111F-2503-4424-8743-80BDD42DA7DD}"/>
              </a:ext>
            </a:extLst>
          </p:cNvPr>
          <p:cNvSpPr txBox="1">
            <a:spLocks/>
          </p:cNvSpPr>
          <p:nvPr/>
        </p:nvSpPr>
        <p:spPr>
          <a:xfrm>
            <a:off x="6649890" y="1692459"/>
            <a:ext cx="1738536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應變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C2CD8398-EF8C-4B35-B3F0-755FA76B5660}"/>
              </a:ext>
            </a:extLst>
          </p:cNvPr>
          <p:cNvSpPr txBox="1">
            <a:spLocks/>
          </p:cNvSpPr>
          <p:nvPr/>
        </p:nvSpPr>
        <p:spPr>
          <a:xfrm>
            <a:off x="6649890" y="3284984"/>
            <a:ext cx="1738536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F3E40580-6B3A-4E82-8EEF-DB780B84DE78}"/>
              </a:ext>
            </a:extLst>
          </p:cNvPr>
          <p:cNvSpPr txBox="1">
            <a:spLocks/>
          </p:cNvSpPr>
          <p:nvPr/>
        </p:nvSpPr>
        <p:spPr>
          <a:xfrm>
            <a:off x="6649890" y="4853920"/>
            <a:ext cx="1738536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控制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5617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654636-E678-40B9-81D9-E0F2FA628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風險管理四階段</a:t>
            </a: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17630FD7-6552-45B0-ABBC-4D98C3FAB667}"/>
              </a:ext>
            </a:extLst>
          </p:cNvPr>
          <p:cNvCxnSpPr/>
          <p:nvPr/>
        </p:nvCxnSpPr>
        <p:spPr>
          <a:xfrm>
            <a:off x="457200" y="3863182"/>
            <a:ext cx="8229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D30FBC67-B812-4A4B-844F-38F9E8D335A6}"/>
              </a:ext>
            </a:extLst>
          </p:cNvPr>
          <p:cNvCxnSpPr>
            <a:cxnSpLocks/>
          </p:cNvCxnSpPr>
          <p:nvPr/>
        </p:nvCxnSpPr>
        <p:spPr>
          <a:xfrm flipV="1">
            <a:off x="4572000" y="1600200"/>
            <a:ext cx="0" cy="452596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470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334" y="3054963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1511136" y="121347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1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失火了</a:t>
            </a:r>
          </a:p>
        </p:txBody>
      </p:sp>
      <p:sp>
        <p:nvSpPr>
          <p:cNvPr id="4" name="矩形 3"/>
          <p:cNvSpPr/>
          <p:nvPr/>
        </p:nvSpPr>
        <p:spPr>
          <a:xfrm>
            <a:off x="1249412" y="1115892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7335" y="2081947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120245" y="2079572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249412" y="139656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27334" y="2159311"/>
            <a:ext cx="23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火在身邊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3130590" y="2239360"/>
            <a:ext cx="2910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火在不身邊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16988" y="3148540"/>
            <a:ext cx="23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趕緊逃生</a:t>
            </a:r>
          </a:p>
        </p:txBody>
      </p:sp>
      <p:sp>
        <p:nvSpPr>
          <p:cNvPr id="12" name="矩形 11"/>
          <p:cNvSpPr/>
          <p:nvPr/>
        </p:nvSpPr>
        <p:spPr>
          <a:xfrm>
            <a:off x="2415707" y="5930302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2455936" y="6013043"/>
            <a:ext cx="23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關身後門</a:t>
            </a:r>
          </a:p>
        </p:txBody>
      </p:sp>
      <p:sp>
        <p:nvSpPr>
          <p:cNvPr id="14" name="矩形 13"/>
          <p:cNvSpPr/>
          <p:nvPr/>
        </p:nvSpPr>
        <p:spPr>
          <a:xfrm>
            <a:off x="3130590" y="3033466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3144441" y="3127043"/>
            <a:ext cx="2268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測溫查煙</a:t>
            </a:r>
          </a:p>
        </p:txBody>
      </p:sp>
      <p:sp>
        <p:nvSpPr>
          <p:cNvPr id="16" name="矩形 15"/>
          <p:cNvSpPr/>
          <p:nvPr/>
        </p:nvSpPr>
        <p:spPr>
          <a:xfrm>
            <a:off x="2398984" y="3992802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2393297" y="4116886"/>
            <a:ext cx="2268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不燙沒煙</a:t>
            </a:r>
          </a:p>
        </p:txBody>
      </p:sp>
      <p:sp>
        <p:nvSpPr>
          <p:cNvPr id="18" name="矩形 17"/>
          <p:cNvSpPr/>
          <p:nvPr/>
        </p:nvSpPr>
        <p:spPr>
          <a:xfrm>
            <a:off x="4693444" y="4970966"/>
            <a:ext cx="2226070" cy="8793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4651192" y="4190492"/>
            <a:ext cx="2268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會燙或有煙</a:t>
            </a:r>
          </a:p>
        </p:txBody>
      </p:sp>
      <p:sp>
        <p:nvSpPr>
          <p:cNvPr id="20" name="矩形 19"/>
          <p:cNvSpPr/>
          <p:nvPr/>
        </p:nvSpPr>
        <p:spPr>
          <a:xfrm>
            <a:off x="4693444" y="3995973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2404011" y="4955309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2393665" y="5048886"/>
            <a:ext cx="23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趕緊逃生</a:t>
            </a:r>
          </a:p>
        </p:txBody>
      </p:sp>
      <p:sp>
        <p:nvSpPr>
          <p:cNvPr id="28" name="矩形 27"/>
          <p:cNvSpPr/>
          <p:nvPr/>
        </p:nvSpPr>
        <p:spPr>
          <a:xfrm>
            <a:off x="27334" y="4017043"/>
            <a:ext cx="223224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67563" y="4099784"/>
            <a:ext cx="23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關身後門</a:t>
            </a:r>
          </a:p>
        </p:txBody>
      </p:sp>
      <p:sp>
        <p:nvSpPr>
          <p:cNvPr id="30" name="矩形 29"/>
          <p:cNvSpPr/>
          <p:nvPr/>
        </p:nvSpPr>
        <p:spPr>
          <a:xfrm>
            <a:off x="6986144" y="4955309"/>
            <a:ext cx="2115358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1239714" y="221883"/>
            <a:ext cx="23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得知火災</a:t>
            </a:r>
          </a:p>
        </p:txBody>
      </p:sp>
      <p:sp>
        <p:nvSpPr>
          <p:cNvPr id="33" name="矩形 32"/>
          <p:cNvSpPr/>
          <p:nvPr/>
        </p:nvSpPr>
        <p:spPr>
          <a:xfrm>
            <a:off x="7005176" y="5930302"/>
            <a:ext cx="2090845" cy="895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1331640" y="256864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得知火</a:t>
            </a:r>
            <a:r>
              <a:rPr lang="zh-TW" altLang="en-US" dirty="0">
                <a:solidFill>
                  <a:schemeClr val="tx1"/>
                </a:solidFill>
              </a:rPr>
              <a:t>災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325673" y="1249462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失火了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3595" y="2232963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3222192" y="2232963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>
            <a:off x="53019" y="3203199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74761" y="4193171"/>
            <a:ext cx="2108560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3206851" y="3198447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2415707" y="4171864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2441797" y="5094664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2487595" y="6030391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4759116" y="4216676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4784668" y="5090767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6974571" y="1165993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7096574" y="6056214"/>
            <a:ext cx="1957722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低姿爬行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7113358" y="5087431"/>
            <a:ext cx="1924153" cy="6532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空間無法躲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8" name="標題 1">
            <a:extLst>
              <a:ext uri="{FF2B5EF4-FFF2-40B4-BE49-F238E27FC236}">
                <a16:creationId xmlns:a16="http://schemas.microsoft.com/office/drawing/2014/main" id="{CC152D80-245C-4730-8084-C84E732FA444}"/>
              </a:ext>
            </a:extLst>
          </p:cNvPr>
          <p:cNvSpPr txBox="1">
            <a:spLocks/>
          </p:cNvSpPr>
          <p:nvPr/>
        </p:nvSpPr>
        <p:spPr>
          <a:xfrm>
            <a:off x="3525372" y="61384"/>
            <a:ext cx="5987008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火場求生流程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原則</a:t>
            </a:r>
          </a:p>
        </p:txBody>
      </p:sp>
      <p:sp>
        <p:nvSpPr>
          <p:cNvPr id="49" name="矩形 48"/>
          <p:cNvSpPr/>
          <p:nvPr/>
        </p:nvSpPr>
        <p:spPr>
          <a:xfrm>
            <a:off x="134414" y="2280389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0" name="矩形 49"/>
          <p:cNvSpPr/>
          <p:nvPr/>
        </p:nvSpPr>
        <p:spPr>
          <a:xfrm>
            <a:off x="3253011" y="2280389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83838" y="3250625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/>
          <p:cNvSpPr/>
          <p:nvPr/>
        </p:nvSpPr>
        <p:spPr>
          <a:xfrm>
            <a:off x="105580" y="4240597"/>
            <a:ext cx="2108560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3237670" y="3245873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446526" y="4219290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472616" y="5142090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2520256" y="6013043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167075" y="2263041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8" name="矩形 57"/>
          <p:cNvSpPr/>
          <p:nvPr/>
        </p:nvSpPr>
        <p:spPr>
          <a:xfrm>
            <a:off x="3285673" y="2263041"/>
            <a:ext cx="2000904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116499" y="3233277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138241" y="4223249"/>
            <a:ext cx="2108560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3270331" y="3228525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2479187" y="4201942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2505277" y="5124742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4783298" y="4216676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會燙或有煙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808850" y="5090767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2544439" y="6013043"/>
            <a:ext cx="1977084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關身後門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121333" y="2263041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C000"/>
                </a:solidFill>
              </a:rPr>
              <a:t>火在身邊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185907" y="2272630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C000"/>
                </a:solidFill>
              </a:rPr>
              <a:t>火不在身邊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40681" y="3233277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趕緊逃生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62423" y="4223249"/>
            <a:ext cx="2045080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關身後門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3259967" y="3210793"/>
            <a:ext cx="200566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C00000"/>
                </a:solidFill>
              </a:rPr>
              <a:t>測溫查煙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503369" y="4201942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不燙沒煙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2529459" y="5124742"/>
            <a:ext cx="2037861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趕緊逃生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4751683" y="5097333"/>
            <a:ext cx="2079725" cy="59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關門開窗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050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72E6746-CA24-4B2D-84C5-8B3C517A814D}"/>
              </a:ext>
            </a:extLst>
          </p:cNvPr>
          <p:cNvSpPr txBox="1"/>
          <p:nvPr/>
        </p:nvSpPr>
        <p:spPr>
          <a:xfrm>
            <a:off x="586299" y="1741356"/>
            <a:ext cx="677108" cy="33752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lang="zh-TW" altLang="en-US" sz="3200" dirty="0"/>
              <a:t>學校廚房引起火災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C41351E-97D6-4A32-933F-4E7FBE6D4D4C}"/>
              </a:ext>
            </a:extLst>
          </p:cNvPr>
          <p:cNvSpPr txBox="1"/>
          <p:nvPr/>
        </p:nvSpPr>
        <p:spPr>
          <a:xfrm>
            <a:off x="8244408" y="1741357"/>
            <a:ext cx="677108" cy="33752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lang="zh-TW" altLang="en-US" sz="3200" dirty="0"/>
              <a:t>學校人員得知火災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BDE231A-EE33-4495-BE8C-68CA0673050B}"/>
              </a:ext>
            </a:extLst>
          </p:cNvPr>
          <p:cNvSpPr txBox="1"/>
          <p:nvPr/>
        </p:nvSpPr>
        <p:spPr>
          <a:xfrm>
            <a:off x="4355976" y="1741357"/>
            <a:ext cx="677108" cy="33752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lang="zh-TW" altLang="en-US" sz="3200" dirty="0"/>
              <a:t>廚房人員得知火災</a:t>
            </a:r>
          </a:p>
        </p:txBody>
      </p:sp>
      <p:sp>
        <p:nvSpPr>
          <p:cNvPr id="7" name="箭號: 向右 6">
            <a:extLst>
              <a:ext uri="{FF2B5EF4-FFF2-40B4-BE49-F238E27FC236}">
                <a16:creationId xmlns:a16="http://schemas.microsoft.com/office/drawing/2014/main" id="{4786C28F-629B-4C17-AB60-00AC986724C9}"/>
              </a:ext>
            </a:extLst>
          </p:cNvPr>
          <p:cNvSpPr/>
          <p:nvPr/>
        </p:nvSpPr>
        <p:spPr>
          <a:xfrm>
            <a:off x="1382162" y="4988352"/>
            <a:ext cx="2736304" cy="2565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箭號: 向右 7">
            <a:extLst>
              <a:ext uri="{FF2B5EF4-FFF2-40B4-BE49-F238E27FC236}">
                <a16:creationId xmlns:a16="http://schemas.microsoft.com/office/drawing/2014/main" id="{3078B352-1358-4875-A6D1-CB1EF874D3B5}"/>
              </a:ext>
            </a:extLst>
          </p:cNvPr>
          <p:cNvSpPr/>
          <p:nvPr/>
        </p:nvSpPr>
        <p:spPr>
          <a:xfrm>
            <a:off x="5364088" y="5017408"/>
            <a:ext cx="2736304" cy="2565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259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9ADF12-BE48-47F8-AEAA-0A294BE24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身上起火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717D55-705D-4D54-9FEA-3DAE52C23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E18253F-59E0-47A7-B470-7D0F740D5FF6}"/>
              </a:ext>
            </a:extLst>
          </p:cNvPr>
          <p:cNvSpPr/>
          <p:nvPr/>
        </p:nvSpPr>
        <p:spPr>
          <a:xfrm>
            <a:off x="457200" y="1556792"/>
            <a:ext cx="2170584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1992D66-7B33-4F9A-9514-503379A8E2F7}"/>
              </a:ext>
            </a:extLst>
          </p:cNvPr>
          <p:cNvSpPr/>
          <p:nvPr/>
        </p:nvSpPr>
        <p:spPr>
          <a:xfrm>
            <a:off x="3562908" y="1602512"/>
            <a:ext cx="2170584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48EDB31-64C9-404E-8C89-290359B189DA}"/>
              </a:ext>
            </a:extLst>
          </p:cNvPr>
          <p:cNvSpPr/>
          <p:nvPr/>
        </p:nvSpPr>
        <p:spPr>
          <a:xfrm>
            <a:off x="6485344" y="1631767"/>
            <a:ext cx="2170584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188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3ECF8F8C-E06C-4452-B949-292749ED935B}"/>
              </a:ext>
            </a:extLst>
          </p:cNvPr>
          <p:cNvSpPr txBox="1"/>
          <p:nvPr/>
        </p:nvSpPr>
        <p:spPr>
          <a:xfrm>
            <a:off x="2843808" y="-33992"/>
            <a:ext cx="40324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油鍋起火</a:t>
            </a:r>
            <a:endParaRPr lang="zh-TW" altLang="en-US" sz="13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D42533C-CF51-4C00-B2B0-E3942C52C199}"/>
              </a:ext>
            </a:extLst>
          </p:cNvPr>
          <p:cNvSpPr txBox="1"/>
          <p:nvPr/>
        </p:nvSpPr>
        <p:spPr>
          <a:xfrm>
            <a:off x="827584" y="1700808"/>
            <a:ext cx="2374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烹調方式</a:t>
            </a:r>
            <a:r>
              <a:rPr lang="en-US" altLang="zh-TW" sz="4000" dirty="0"/>
              <a:t>: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35E10DA-B314-4133-82B8-A7122C23C226}"/>
              </a:ext>
            </a:extLst>
          </p:cNvPr>
          <p:cNvSpPr txBox="1"/>
          <p:nvPr/>
        </p:nvSpPr>
        <p:spPr>
          <a:xfrm>
            <a:off x="823358" y="2589222"/>
            <a:ext cx="2374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初期滅火</a:t>
            </a:r>
            <a:r>
              <a:rPr lang="en-US" altLang="zh-TW" sz="4000" dirty="0"/>
              <a:t>:</a:t>
            </a:r>
            <a:endParaRPr lang="zh-TW" altLang="en-US" sz="40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8BCDDDC-FDFD-4253-8381-0ED8CCE10154}"/>
              </a:ext>
            </a:extLst>
          </p:cNvPr>
          <p:cNvSpPr txBox="1"/>
          <p:nvPr/>
        </p:nvSpPr>
        <p:spPr>
          <a:xfrm>
            <a:off x="823358" y="3560893"/>
            <a:ext cx="2374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用滅火器</a:t>
            </a:r>
            <a:r>
              <a:rPr lang="en-US" altLang="zh-TW" sz="4000" dirty="0"/>
              <a:t>:</a:t>
            </a:r>
            <a:endParaRPr lang="zh-TW" altLang="en-US" sz="4000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4C11745-F171-4BDA-A448-B307194E5BFB}"/>
              </a:ext>
            </a:extLst>
          </p:cNvPr>
          <p:cNvSpPr txBox="1"/>
          <p:nvPr/>
        </p:nvSpPr>
        <p:spPr>
          <a:xfrm>
            <a:off x="823358" y="4449307"/>
            <a:ext cx="2374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注意事項</a:t>
            </a:r>
            <a:r>
              <a:rPr lang="en-US" altLang="zh-TW" sz="4000" dirty="0"/>
              <a:t>: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86259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E08E68-36AD-4C4A-A67C-9F6E8F4AD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瓦斯風險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873D36-049E-4813-B3FC-59BFAEC4C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2530624" cy="1324744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dirty="0"/>
              <a:t>瓦斯外洩</a:t>
            </a:r>
            <a:r>
              <a:rPr lang="en-US" altLang="zh-TW" sz="4000" dirty="0"/>
              <a:t>:</a:t>
            </a:r>
            <a:endParaRPr lang="zh-TW" altLang="en-US" sz="40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FFF65392-B51E-4DEB-A429-C3937F15B36E}"/>
              </a:ext>
            </a:extLst>
          </p:cNvPr>
          <p:cNvSpPr txBox="1">
            <a:spLocks/>
          </p:cNvSpPr>
          <p:nvPr/>
        </p:nvSpPr>
        <p:spPr>
          <a:xfrm>
            <a:off x="457200" y="3155267"/>
            <a:ext cx="2530624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4000" dirty="0"/>
              <a:t>瓦斯引火</a:t>
            </a:r>
            <a:r>
              <a:rPr lang="en-US" altLang="zh-TW" sz="4000" dirty="0"/>
              <a:t>:</a:t>
            </a:r>
            <a:endParaRPr lang="zh-TW" altLang="en-US" sz="4000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22B86D16-1CF7-419B-878A-39167358E595}"/>
              </a:ext>
            </a:extLst>
          </p:cNvPr>
          <p:cNvSpPr txBox="1">
            <a:spLocks/>
          </p:cNvSpPr>
          <p:nvPr/>
        </p:nvSpPr>
        <p:spPr>
          <a:xfrm>
            <a:off x="457200" y="4292202"/>
            <a:ext cx="2530624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4000" dirty="0"/>
              <a:t>一氧化碳</a:t>
            </a:r>
            <a:r>
              <a:rPr lang="en-US" altLang="zh-TW" sz="4000" dirty="0"/>
              <a:t>: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38778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16795</TotalTime>
  <Words>163</Words>
  <Application>Microsoft Office PowerPoint</Application>
  <PresentationFormat>如螢幕大小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Yu Mincho Demibold</vt:lpstr>
      <vt:lpstr>微軟正黑體</vt:lpstr>
      <vt:lpstr>微軟正黑體 Light</vt:lpstr>
      <vt:lpstr>新細明體</vt:lpstr>
      <vt:lpstr>標楷體</vt:lpstr>
      <vt:lpstr>Arial</vt:lpstr>
      <vt:lpstr>Calibri</vt:lpstr>
      <vt:lpstr>Office 佈景主題</vt:lpstr>
      <vt:lpstr>PowerPoint 簡報</vt:lpstr>
      <vt:lpstr>海因里希法則(Hayne's Law)</vt:lpstr>
      <vt:lpstr>問題，風險，危害</vt:lpstr>
      <vt:lpstr>風險管理四階段</vt:lpstr>
      <vt:lpstr>PowerPoint 簡報</vt:lpstr>
      <vt:lpstr>PowerPoint 簡報</vt:lpstr>
      <vt:lpstr>身上起火</vt:lpstr>
      <vt:lpstr>PowerPoint 簡報</vt:lpstr>
      <vt:lpstr>瓦斯風險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TFD</dc:creator>
  <cp:lastModifiedBy>sddream</cp:lastModifiedBy>
  <cp:revision>735</cp:revision>
  <dcterms:created xsi:type="dcterms:W3CDTF">2012-11-18T21:47:55Z</dcterms:created>
  <dcterms:modified xsi:type="dcterms:W3CDTF">2021-04-22T03:17:41Z</dcterms:modified>
</cp:coreProperties>
</file>