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0" r:id="rId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48" userDrawn="1">
          <p15:clr>
            <a:srgbClr val="A4A3A4"/>
          </p15:clr>
        </p15:guide>
        <p15:guide id="2" pos="37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nywu990@gmail.com" initials="j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44" autoAdjust="0"/>
    <p:restoredTop sz="94660"/>
  </p:normalViewPr>
  <p:slideViewPr>
    <p:cSldViewPr snapToGrid="0">
      <p:cViewPr>
        <p:scale>
          <a:sx n="94" d="100"/>
          <a:sy n="94" d="100"/>
        </p:scale>
        <p:origin x="-108" y="-72"/>
      </p:cViewPr>
      <p:guideLst>
        <p:guide orient="horz" pos="1548"/>
        <p:guide pos="3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211C1125-509F-4577-8B74-F32E2C61B0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="" xmlns:a16="http://schemas.microsoft.com/office/drawing/2014/main" id="{F7262C47-A283-4E9E-B639-675A4F6348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="" xmlns:a16="http://schemas.microsoft.com/office/drawing/2014/main" id="{4B4B35C3-0B14-472F-95AC-5996E3EF2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47C26-50C5-4B93-8E01-564A0090F612}" type="datetimeFigureOut">
              <a:rPr lang="zh-TW" altLang="en-US" smtClean="0"/>
              <a:t>2021/1/14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="" xmlns:a16="http://schemas.microsoft.com/office/drawing/2014/main" id="{7F3D7879-2AC1-4BFB-A103-E24B14BAA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="" xmlns:a16="http://schemas.microsoft.com/office/drawing/2014/main" id="{0973EC5D-EC26-4469-82A4-653B13DB2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245A-6B40-4716-BC79-D05E51228DB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1968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8526B9E0-3084-43B6-8479-8BFCDC5FF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="" xmlns:a16="http://schemas.microsoft.com/office/drawing/2014/main" id="{DD33D9AF-E56D-448A-BE70-976E825080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="" xmlns:a16="http://schemas.microsoft.com/office/drawing/2014/main" id="{0EDCC7BD-323D-4870-85BB-DF4742A9D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47C26-50C5-4B93-8E01-564A0090F612}" type="datetimeFigureOut">
              <a:rPr lang="zh-TW" altLang="en-US" smtClean="0"/>
              <a:t>2021/1/14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="" xmlns:a16="http://schemas.microsoft.com/office/drawing/2014/main" id="{CE1DF782-EA4B-4F88-A1E2-6607FB966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="" xmlns:a16="http://schemas.microsoft.com/office/drawing/2014/main" id="{07F126AB-A2D2-42C3-97DC-7B44FE3AD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245A-6B40-4716-BC79-D05E51228DB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33909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="" xmlns:a16="http://schemas.microsoft.com/office/drawing/2014/main" id="{1D7F2BC2-1871-48B3-90B6-5191CC336A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="" xmlns:a16="http://schemas.microsoft.com/office/drawing/2014/main" id="{80C8EE54-7EBD-4810-B39B-E76B83E868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="" xmlns:a16="http://schemas.microsoft.com/office/drawing/2014/main" id="{49532E54-03A3-42F7-88E7-4E663DC62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47C26-50C5-4B93-8E01-564A0090F612}" type="datetimeFigureOut">
              <a:rPr lang="zh-TW" altLang="en-US" smtClean="0"/>
              <a:t>2021/1/14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="" xmlns:a16="http://schemas.microsoft.com/office/drawing/2014/main" id="{6F40B382-B79B-4C1E-AD37-D25DBB467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="" xmlns:a16="http://schemas.microsoft.com/office/drawing/2014/main" id="{AB54AABD-33C8-45CB-B1A8-5765B5EED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245A-6B40-4716-BC79-D05E51228DB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60654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7B92D090-219D-425C-9D2F-6186D1DFB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="" xmlns:a16="http://schemas.microsoft.com/office/drawing/2014/main" id="{405C0CD2-87A4-4D82-8E3D-4CBC4859E7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="" xmlns:a16="http://schemas.microsoft.com/office/drawing/2014/main" id="{A34F76CB-8F36-4E71-865C-A215AAAAA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47C26-50C5-4B93-8E01-564A0090F612}" type="datetimeFigureOut">
              <a:rPr lang="zh-TW" altLang="en-US" smtClean="0"/>
              <a:t>2021/1/14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="" xmlns:a16="http://schemas.microsoft.com/office/drawing/2014/main" id="{50DFA566-0A33-45CA-8259-AA04308AA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="" xmlns:a16="http://schemas.microsoft.com/office/drawing/2014/main" id="{79534614-3885-4CDB-86D6-8AC31388C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245A-6B40-4716-BC79-D05E51228DB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5017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DE1FDB89-F7C4-47B2-8E31-27D793BA6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="" xmlns:a16="http://schemas.microsoft.com/office/drawing/2014/main" id="{840F41B1-0C6E-44FF-990B-7B87A4C647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="" xmlns:a16="http://schemas.microsoft.com/office/drawing/2014/main" id="{1405547F-FCDF-469F-898A-4CCEE099C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47C26-50C5-4B93-8E01-564A0090F612}" type="datetimeFigureOut">
              <a:rPr lang="zh-TW" altLang="en-US" smtClean="0"/>
              <a:t>2021/1/14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="" xmlns:a16="http://schemas.microsoft.com/office/drawing/2014/main" id="{626E9810-2846-44A0-A5C7-98ED649C3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="" xmlns:a16="http://schemas.microsoft.com/office/drawing/2014/main" id="{F7605F7B-CF41-4135-BFAB-86C01C023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245A-6B40-4716-BC79-D05E51228DB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8671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CF831E7D-9827-45C6-872F-DB4DDB0BA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="" xmlns:a16="http://schemas.microsoft.com/office/drawing/2014/main" id="{0493A9E2-D048-4D23-A24E-DED654CB04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="" xmlns:a16="http://schemas.microsoft.com/office/drawing/2014/main" id="{BAC8C734-7153-40EA-A9B1-778FCBDDE9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="" xmlns:a16="http://schemas.microsoft.com/office/drawing/2014/main" id="{9DE748C4-E01E-4742-874E-7BB524DB2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47C26-50C5-4B93-8E01-564A0090F612}" type="datetimeFigureOut">
              <a:rPr lang="zh-TW" altLang="en-US" smtClean="0"/>
              <a:t>2021/1/14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="" xmlns:a16="http://schemas.microsoft.com/office/drawing/2014/main" id="{515F82DC-CD39-4A26-B68D-5D93264B2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="" xmlns:a16="http://schemas.microsoft.com/office/drawing/2014/main" id="{EF860A33-6787-48E0-B4BF-C35D7504D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245A-6B40-4716-BC79-D05E51228DB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87401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BF55D496-BF41-4A62-8B47-3C29AAF6D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="" xmlns:a16="http://schemas.microsoft.com/office/drawing/2014/main" id="{898A828F-0030-49FA-83B3-AC415785B4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="" xmlns:a16="http://schemas.microsoft.com/office/drawing/2014/main" id="{2BD12E28-3EA5-409C-A5C6-1CC8D3B22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="" xmlns:a16="http://schemas.microsoft.com/office/drawing/2014/main" id="{46552B62-AC55-4E10-9D77-499933C75F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="" xmlns:a16="http://schemas.microsoft.com/office/drawing/2014/main" id="{8FC2C059-D8B1-4237-9725-FD14446669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="" xmlns:a16="http://schemas.microsoft.com/office/drawing/2014/main" id="{D19913FB-CD92-4028-8756-D2D583630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47C26-50C5-4B93-8E01-564A0090F612}" type="datetimeFigureOut">
              <a:rPr lang="zh-TW" altLang="en-US" smtClean="0"/>
              <a:t>2021/1/14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="" xmlns:a16="http://schemas.microsoft.com/office/drawing/2014/main" id="{CF44E461-A94C-4874-B210-B3C1DB441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="" xmlns:a16="http://schemas.microsoft.com/office/drawing/2014/main" id="{5785522D-79BE-4D0B-B741-932FBA81C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245A-6B40-4716-BC79-D05E51228DB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4898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F1CB595E-6355-48AB-A18E-0AB19F265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="" xmlns:a16="http://schemas.microsoft.com/office/drawing/2014/main" id="{6AC363CB-0598-4BEF-B8DE-E675E0256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47C26-50C5-4B93-8E01-564A0090F612}" type="datetimeFigureOut">
              <a:rPr lang="zh-TW" altLang="en-US" smtClean="0"/>
              <a:t>2021/1/14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="" xmlns:a16="http://schemas.microsoft.com/office/drawing/2014/main" id="{7A239F40-2C8A-43FB-AE8E-A786C9BF7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="" xmlns:a16="http://schemas.microsoft.com/office/drawing/2014/main" id="{BD4443FE-7401-4151-B872-77313E7A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245A-6B40-4716-BC79-D05E51228DB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8506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="" xmlns:a16="http://schemas.microsoft.com/office/drawing/2014/main" id="{70A5C9DB-B62C-45B1-8332-4830FAA30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47C26-50C5-4B93-8E01-564A0090F612}" type="datetimeFigureOut">
              <a:rPr lang="zh-TW" altLang="en-US" smtClean="0"/>
              <a:t>2021/1/14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="" xmlns:a16="http://schemas.microsoft.com/office/drawing/2014/main" id="{476C1164-B8B4-4B4A-90FC-5590593A6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="" xmlns:a16="http://schemas.microsoft.com/office/drawing/2014/main" id="{9FB84E45-47C4-49FD-AFAA-94EE9F2A0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245A-6B40-4716-BC79-D05E51228DB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9172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22B35CD7-CA28-491A-BE62-93EB49D3B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="" xmlns:a16="http://schemas.microsoft.com/office/drawing/2014/main" id="{E21D1B7C-CD7E-4874-A044-FB6C185BD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="" xmlns:a16="http://schemas.microsoft.com/office/drawing/2014/main" id="{981BD6A5-24DD-4EAB-9B50-8514AB3C5B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="" xmlns:a16="http://schemas.microsoft.com/office/drawing/2014/main" id="{4B38A205-41AE-468E-A979-F99760B1B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47C26-50C5-4B93-8E01-564A0090F612}" type="datetimeFigureOut">
              <a:rPr lang="zh-TW" altLang="en-US" smtClean="0"/>
              <a:t>2021/1/14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="" xmlns:a16="http://schemas.microsoft.com/office/drawing/2014/main" id="{414819B7-6531-4755-B0A4-17DC70294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="" xmlns:a16="http://schemas.microsoft.com/office/drawing/2014/main" id="{3D1CA455-A1A5-4708-9886-825F3AF0A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245A-6B40-4716-BC79-D05E51228DB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57344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="" xmlns:a16="http://schemas.microsoft.com/office/drawing/2014/main" id="{8E0FD5FE-BEAC-4DB1-B2B0-221D8A2CC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="" xmlns:a16="http://schemas.microsoft.com/office/drawing/2014/main" id="{0BC90D5A-0B5B-41D5-BDBC-BBFF4994DE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="" xmlns:a16="http://schemas.microsoft.com/office/drawing/2014/main" id="{B22E7C42-5D2C-4753-9F78-6562F453FF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="" xmlns:a16="http://schemas.microsoft.com/office/drawing/2014/main" id="{DC70EE8B-3DC3-4A9C-B554-3CD02EDB8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47C26-50C5-4B93-8E01-564A0090F612}" type="datetimeFigureOut">
              <a:rPr lang="zh-TW" altLang="en-US" smtClean="0"/>
              <a:t>2021/1/14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="" xmlns:a16="http://schemas.microsoft.com/office/drawing/2014/main" id="{C04AEACC-6A34-4297-82CF-5F287E736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="" xmlns:a16="http://schemas.microsoft.com/office/drawing/2014/main" id="{890EAB5B-3C50-401E-8B6F-5D06457C2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3245A-6B40-4716-BC79-D05E51228DB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8976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="" xmlns:a16="http://schemas.microsoft.com/office/drawing/2014/main" id="{D09056AE-3F61-4C07-9E14-957985574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="" xmlns:a16="http://schemas.microsoft.com/office/drawing/2014/main" id="{C8CD4D99-5F59-4D64-8B2D-7A05904536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="" xmlns:a16="http://schemas.microsoft.com/office/drawing/2014/main" id="{210201A0-D4D1-4BCE-BB05-F1D85E5C71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47C26-50C5-4B93-8E01-564A0090F612}" type="datetimeFigureOut">
              <a:rPr lang="zh-TW" altLang="en-US" smtClean="0"/>
              <a:t>2021/1/14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="" xmlns:a16="http://schemas.microsoft.com/office/drawing/2014/main" id="{2EDB3500-80A6-4708-B96B-5F5964572A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="" xmlns:a16="http://schemas.microsoft.com/office/drawing/2014/main" id="{E07F9F2B-333D-4BE0-9AEF-6C981D9930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3245A-6B40-4716-BC79-D05E51228DB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0397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245" y="770930"/>
            <a:ext cx="5955204" cy="572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字方塊 1"/>
          <p:cNvSpPr txBox="1"/>
          <p:nvPr/>
        </p:nvSpPr>
        <p:spPr>
          <a:xfrm rot="565241">
            <a:off x="3327156" y="5437942"/>
            <a:ext cx="3024801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dirty="0" smtClean="0">
                <a:solidFill>
                  <a:srgbClr val="FF0000"/>
                </a:solidFill>
              </a:rPr>
              <a:t>1</a:t>
            </a:r>
            <a:endParaRPr lang="zh-TW" altLang="en-US" sz="2400" dirty="0">
              <a:solidFill>
                <a:srgbClr val="FF0000"/>
              </a:solidFill>
            </a:endParaRPr>
          </a:p>
        </p:txBody>
      </p:sp>
      <p:sp>
        <p:nvSpPr>
          <p:cNvPr id="26" name="文字方塊 25"/>
          <p:cNvSpPr txBox="1"/>
          <p:nvPr/>
        </p:nvSpPr>
        <p:spPr>
          <a:xfrm rot="343127">
            <a:off x="3575395" y="3698600"/>
            <a:ext cx="3082330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dirty="0" smtClean="0">
                <a:solidFill>
                  <a:srgbClr val="FF0000"/>
                </a:solidFill>
              </a:rPr>
              <a:t>3</a:t>
            </a:r>
            <a:endParaRPr lang="zh-TW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文字方塊 5"/>
          <p:cNvSpPr txBox="1"/>
          <p:nvPr/>
        </p:nvSpPr>
        <p:spPr>
          <a:xfrm rot="432353">
            <a:off x="5885046" y="4306515"/>
            <a:ext cx="461665" cy="136831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TW" altLang="en-US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２</a:t>
            </a:r>
            <a:endParaRPr lang="zh-TW" altLang="en-US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7" name="文字方塊 26"/>
          <p:cNvSpPr txBox="1"/>
          <p:nvPr/>
        </p:nvSpPr>
        <p:spPr>
          <a:xfrm rot="432353">
            <a:off x="3781926" y="2071316"/>
            <a:ext cx="461665" cy="136831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TW" altLang="en-US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４</a:t>
            </a:r>
            <a:endParaRPr lang="zh-TW" altLang="en-US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8" name="文字方塊 27"/>
          <p:cNvSpPr txBox="1"/>
          <p:nvPr/>
        </p:nvSpPr>
        <p:spPr>
          <a:xfrm rot="432353">
            <a:off x="5800581" y="2634901"/>
            <a:ext cx="461665" cy="9999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TW" altLang="en-US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　２</a:t>
            </a:r>
            <a:endParaRPr lang="zh-TW" altLang="en-US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7166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</TotalTime>
  <Words>4</Words>
  <Application>Microsoft Office PowerPoint</Application>
  <PresentationFormat>自訂</PresentationFormat>
  <Paragraphs>5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張佳生</dc:creator>
  <cp:lastModifiedBy>usser</cp:lastModifiedBy>
  <cp:revision>94</cp:revision>
  <dcterms:created xsi:type="dcterms:W3CDTF">2020-12-08T03:13:20Z</dcterms:created>
  <dcterms:modified xsi:type="dcterms:W3CDTF">2021-01-14T06:43:26Z</dcterms:modified>
</cp:coreProperties>
</file>